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1" r:id="rId5"/>
    <p:sldId id="261" r:id="rId6"/>
    <p:sldId id="262" r:id="rId7"/>
    <p:sldId id="333" r:id="rId8"/>
    <p:sldId id="334" r:id="rId9"/>
    <p:sldId id="298" r:id="rId10"/>
  </p:sldIdLst>
  <p:sldSz cx="12192000" cy="6858000"/>
  <p:notesSz cx="6669088" cy="97758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331"/>
            <p14:sldId id="261"/>
            <p14:sldId id="262"/>
            <p14:sldId id="333"/>
            <p14:sldId id="334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B825C2-D9EC-4BDB-A503-81B7B362F6F3}" v="33" dt="2020-11-03T22:35:41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 Johansson (RF/SISU)" userId="40e54d6a-f80e-47f0-be68-8e263e95a0e9" providerId="ADAL" clId="{94B825C2-D9EC-4BDB-A503-81B7B362F6F3}"/>
    <pc:docChg chg="undo custSel addSld delSld modSld modSection">
      <pc:chgData name="Elin Johansson (RF/SISU)" userId="40e54d6a-f80e-47f0-be68-8e263e95a0e9" providerId="ADAL" clId="{94B825C2-D9EC-4BDB-A503-81B7B362F6F3}" dt="2020-11-03T22:35:41.719" v="1995" actId="20577"/>
      <pc:docMkLst>
        <pc:docMk/>
      </pc:docMkLst>
      <pc:sldChg chg="modSp mod modAnim">
        <pc:chgData name="Elin Johansson (RF/SISU)" userId="40e54d6a-f80e-47f0-be68-8e263e95a0e9" providerId="ADAL" clId="{94B825C2-D9EC-4BDB-A503-81B7B362F6F3}" dt="2020-11-03T22:35:34.067" v="1988" actId="20577"/>
        <pc:sldMkLst>
          <pc:docMk/>
          <pc:sldMk cId="222458427" sldId="261"/>
        </pc:sldMkLst>
        <pc:spChg chg="mod">
          <ac:chgData name="Elin Johansson (RF/SISU)" userId="40e54d6a-f80e-47f0-be68-8e263e95a0e9" providerId="ADAL" clId="{94B825C2-D9EC-4BDB-A503-81B7B362F6F3}" dt="2020-11-03T22:11:45.752" v="456"/>
          <ac:spMkLst>
            <pc:docMk/>
            <pc:sldMk cId="222458427" sldId="261"/>
            <ac:spMk id="2" creationId="{114D831A-2A23-497C-99C0-7AE72811D92C}"/>
          </ac:spMkLst>
        </pc:spChg>
        <pc:spChg chg="mod">
          <ac:chgData name="Elin Johansson (RF/SISU)" userId="40e54d6a-f80e-47f0-be68-8e263e95a0e9" providerId="ADAL" clId="{94B825C2-D9EC-4BDB-A503-81B7B362F6F3}" dt="2020-11-03T22:35:34.067" v="1988" actId="20577"/>
          <ac:spMkLst>
            <pc:docMk/>
            <pc:sldMk cId="222458427" sldId="261"/>
            <ac:spMk id="3" creationId="{04C4F3D1-3079-45C8-A2E0-D0DE6EA82F43}"/>
          </ac:spMkLst>
        </pc:spChg>
      </pc:sldChg>
      <pc:sldChg chg="modSp mod modAnim">
        <pc:chgData name="Elin Johansson (RF/SISU)" userId="40e54d6a-f80e-47f0-be68-8e263e95a0e9" providerId="ADAL" clId="{94B825C2-D9EC-4BDB-A503-81B7B362F6F3}" dt="2020-11-03T22:25:54.280" v="1906"/>
        <pc:sldMkLst>
          <pc:docMk/>
          <pc:sldMk cId="3778107691" sldId="262"/>
        </pc:sldMkLst>
        <pc:spChg chg="mod">
          <ac:chgData name="Elin Johansson (RF/SISU)" userId="40e54d6a-f80e-47f0-be68-8e263e95a0e9" providerId="ADAL" clId="{94B825C2-D9EC-4BDB-A503-81B7B362F6F3}" dt="2020-11-03T22:16:07.428" v="1035"/>
          <ac:spMkLst>
            <pc:docMk/>
            <pc:sldMk cId="3778107691" sldId="262"/>
            <ac:spMk id="2" creationId="{114D831A-2A23-497C-99C0-7AE72811D92C}"/>
          </ac:spMkLst>
        </pc:spChg>
        <pc:spChg chg="mod">
          <ac:chgData name="Elin Johansson (RF/SISU)" userId="40e54d6a-f80e-47f0-be68-8e263e95a0e9" providerId="ADAL" clId="{94B825C2-D9EC-4BDB-A503-81B7B362F6F3}" dt="2020-11-03T22:20:43.174" v="1475" actId="255"/>
          <ac:spMkLst>
            <pc:docMk/>
            <pc:sldMk cId="3778107691" sldId="262"/>
            <ac:spMk id="3" creationId="{04C4F3D1-3079-45C8-A2E0-D0DE6EA82F43}"/>
          </ac:spMkLst>
        </pc:spChg>
      </pc:sldChg>
      <pc:sldChg chg="del">
        <pc:chgData name="Elin Johansson (RF/SISU)" userId="40e54d6a-f80e-47f0-be68-8e263e95a0e9" providerId="ADAL" clId="{94B825C2-D9EC-4BDB-A503-81B7B362F6F3}" dt="2020-11-03T22:24:36.321" v="1884" actId="47"/>
        <pc:sldMkLst>
          <pc:docMk/>
          <pc:sldMk cId="2489648770" sldId="263"/>
        </pc:sldMkLst>
      </pc:sldChg>
      <pc:sldChg chg="del">
        <pc:chgData name="Elin Johansson (RF/SISU)" userId="40e54d6a-f80e-47f0-be68-8e263e95a0e9" providerId="ADAL" clId="{94B825C2-D9EC-4BDB-A503-81B7B362F6F3}" dt="2020-11-03T22:24:37.653" v="1885" actId="47"/>
        <pc:sldMkLst>
          <pc:docMk/>
          <pc:sldMk cId="1899717304" sldId="264"/>
        </pc:sldMkLst>
      </pc:sldChg>
      <pc:sldChg chg="modSp mod">
        <pc:chgData name="Elin Johansson (RF/SISU)" userId="40e54d6a-f80e-47f0-be68-8e263e95a0e9" providerId="ADAL" clId="{94B825C2-D9EC-4BDB-A503-81B7B362F6F3}" dt="2020-11-03T22:07:39.260" v="17" actId="20577"/>
        <pc:sldMkLst>
          <pc:docMk/>
          <pc:sldMk cId="1456900276" sldId="331"/>
        </pc:sldMkLst>
        <pc:spChg chg="mod">
          <ac:chgData name="Elin Johansson (RF/SISU)" userId="40e54d6a-f80e-47f0-be68-8e263e95a0e9" providerId="ADAL" clId="{94B825C2-D9EC-4BDB-A503-81B7B362F6F3}" dt="2020-11-03T22:07:39.260" v="17" actId="20577"/>
          <ac:spMkLst>
            <pc:docMk/>
            <pc:sldMk cId="1456900276" sldId="331"/>
            <ac:spMk id="2" creationId="{FDC2D024-201D-4B74-8BD4-531EDF209191}"/>
          </ac:spMkLst>
        </pc:spChg>
      </pc:sldChg>
      <pc:sldChg chg="del">
        <pc:chgData name="Elin Johansson (RF/SISU)" userId="40e54d6a-f80e-47f0-be68-8e263e95a0e9" providerId="ADAL" clId="{94B825C2-D9EC-4BDB-A503-81B7B362F6F3}" dt="2020-11-03T22:24:38.472" v="1886" actId="47"/>
        <pc:sldMkLst>
          <pc:docMk/>
          <pc:sldMk cId="45773290" sldId="332"/>
        </pc:sldMkLst>
      </pc:sldChg>
      <pc:sldChg chg="modSp add mod modAnim">
        <pc:chgData name="Elin Johansson (RF/SISU)" userId="40e54d6a-f80e-47f0-be68-8e263e95a0e9" providerId="ADAL" clId="{94B825C2-D9EC-4BDB-A503-81B7B362F6F3}" dt="2020-11-03T22:28:08.585" v="1970"/>
        <pc:sldMkLst>
          <pc:docMk/>
          <pc:sldMk cId="3230929422" sldId="333"/>
        </pc:sldMkLst>
        <pc:spChg chg="mod">
          <ac:chgData name="Elin Johansson (RF/SISU)" userId="40e54d6a-f80e-47f0-be68-8e263e95a0e9" providerId="ADAL" clId="{94B825C2-D9EC-4BDB-A503-81B7B362F6F3}" dt="2020-11-03T22:20:51.612" v="1476"/>
          <ac:spMkLst>
            <pc:docMk/>
            <pc:sldMk cId="3230929422" sldId="333"/>
            <ac:spMk id="2" creationId="{114D831A-2A23-497C-99C0-7AE72811D92C}"/>
          </ac:spMkLst>
        </pc:spChg>
        <pc:spChg chg="mod">
          <ac:chgData name="Elin Johansson (RF/SISU)" userId="40e54d6a-f80e-47f0-be68-8e263e95a0e9" providerId="ADAL" clId="{94B825C2-D9EC-4BDB-A503-81B7B362F6F3}" dt="2020-11-03T22:20:51.612" v="1476"/>
          <ac:spMkLst>
            <pc:docMk/>
            <pc:sldMk cId="3230929422" sldId="333"/>
            <ac:spMk id="3" creationId="{04C4F3D1-3079-45C8-A2E0-D0DE6EA82F43}"/>
          </ac:spMkLst>
        </pc:spChg>
      </pc:sldChg>
      <pc:sldChg chg="modSp add mod modAnim">
        <pc:chgData name="Elin Johansson (RF/SISU)" userId="40e54d6a-f80e-47f0-be68-8e263e95a0e9" providerId="ADAL" clId="{94B825C2-D9EC-4BDB-A503-81B7B362F6F3}" dt="2020-11-03T22:35:41.719" v="1995" actId="20577"/>
        <pc:sldMkLst>
          <pc:docMk/>
          <pc:sldMk cId="1909891131" sldId="334"/>
        </pc:sldMkLst>
        <pc:spChg chg="mod">
          <ac:chgData name="Elin Johansson (RF/SISU)" userId="40e54d6a-f80e-47f0-be68-8e263e95a0e9" providerId="ADAL" clId="{94B825C2-D9EC-4BDB-A503-81B7B362F6F3}" dt="2020-11-03T22:21:53.897" v="1521" actId="20577"/>
          <ac:spMkLst>
            <pc:docMk/>
            <pc:sldMk cId="1909891131" sldId="334"/>
            <ac:spMk id="2" creationId="{114D831A-2A23-497C-99C0-7AE72811D92C}"/>
          </ac:spMkLst>
        </pc:spChg>
        <pc:spChg chg="mod">
          <ac:chgData name="Elin Johansson (RF/SISU)" userId="40e54d6a-f80e-47f0-be68-8e263e95a0e9" providerId="ADAL" clId="{94B825C2-D9EC-4BDB-A503-81B7B362F6F3}" dt="2020-11-03T22:35:41.719" v="1995" actId="20577"/>
          <ac:spMkLst>
            <pc:docMk/>
            <pc:sldMk cId="1909891131" sldId="334"/>
            <ac:spMk id="3" creationId="{04C4F3D1-3079-45C8-A2E0-D0DE6EA82F4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40" cy="2439738"/>
          </a:xfrm>
          <a:prstGeom prst="rect">
            <a:avLst/>
          </a:prstGeom>
        </p:spPr>
        <p:txBody>
          <a:bodyPr vert="horz" lIns="172909" tIns="86454" rIns="172909" bIns="86454" rtlCol="0"/>
          <a:lstStyle>
            <a:lvl1pPr algn="l">
              <a:defRPr sz="2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6" y="1"/>
            <a:ext cx="2889940" cy="2439738"/>
          </a:xfrm>
          <a:prstGeom prst="rect">
            <a:avLst/>
          </a:prstGeom>
        </p:spPr>
        <p:txBody>
          <a:bodyPr vert="horz" lIns="172909" tIns="86454" rIns="172909" bIns="86454" rtlCol="0"/>
          <a:lstStyle>
            <a:lvl1pPr algn="r">
              <a:defRPr sz="2300"/>
            </a:lvl1pPr>
          </a:lstStyle>
          <a:p>
            <a:fld id="{2C96ED4D-9974-4266-9636-7DF9434CB37C}" type="datetimeFigureOut">
              <a:rPr lang="sv-SE" smtClean="0"/>
              <a:t>2020-11-03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46186136"/>
            <a:ext cx="2889940" cy="2439732"/>
          </a:xfrm>
          <a:prstGeom prst="rect">
            <a:avLst/>
          </a:prstGeom>
        </p:spPr>
        <p:txBody>
          <a:bodyPr vert="horz" lIns="172909" tIns="86454" rIns="172909" bIns="86454" rtlCol="0" anchor="b"/>
          <a:lstStyle>
            <a:lvl1pPr algn="l">
              <a:defRPr sz="23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6" y="46186136"/>
            <a:ext cx="2889940" cy="2439732"/>
          </a:xfrm>
          <a:prstGeom prst="rect">
            <a:avLst/>
          </a:prstGeom>
        </p:spPr>
        <p:txBody>
          <a:bodyPr vert="horz" lIns="172909" tIns="86454" rIns="172909" bIns="86454" rtlCol="0" anchor="b"/>
          <a:lstStyle>
            <a:lvl1pPr algn="r">
              <a:defRPr sz="23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40" cy="2439738"/>
          </a:xfrm>
          <a:prstGeom prst="rect">
            <a:avLst/>
          </a:prstGeom>
        </p:spPr>
        <p:txBody>
          <a:bodyPr vert="horz" lIns="172909" tIns="86454" rIns="172909" bIns="86454" rtlCol="0"/>
          <a:lstStyle>
            <a:lvl1pPr algn="l">
              <a:defRPr sz="2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40" cy="2439738"/>
          </a:xfrm>
          <a:prstGeom prst="rect">
            <a:avLst/>
          </a:prstGeom>
        </p:spPr>
        <p:txBody>
          <a:bodyPr vert="horz" lIns="172909" tIns="86454" rIns="172909" bIns="86454" rtlCol="0"/>
          <a:lstStyle>
            <a:lvl1pPr algn="r">
              <a:defRPr sz="2300"/>
            </a:lvl1pPr>
          </a:lstStyle>
          <a:p>
            <a:fld id="{E7592141-416E-49B0-82D1-A68B9C506992}" type="datetimeFigureOut">
              <a:rPr lang="sv-SE" smtClean="0"/>
              <a:t>2020-11-03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-11253788" y="6076950"/>
            <a:ext cx="29176663" cy="164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2909" tIns="86454" rIns="172909" bIns="8645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11" y="23401198"/>
            <a:ext cx="5335270" cy="19146435"/>
          </a:xfrm>
          <a:prstGeom prst="rect">
            <a:avLst/>
          </a:prstGeom>
        </p:spPr>
        <p:txBody>
          <a:bodyPr vert="horz" lIns="172909" tIns="86454" rIns="172909" bIns="86454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46186136"/>
            <a:ext cx="2889940" cy="2439732"/>
          </a:xfrm>
          <a:prstGeom prst="rect">
            <a:avLst/>
          </a:prstGeom>
        </p:spPr>
        <p:txBody>
          <a:bodyPr vert="horz" lIns="172909" tIns="86454" rIns="172909" bIns="86454" rtlCol="0" anchor="b"/>
          <a:lstStyle>
            <a:lvl1pPr algn="l">
              <a:defRPr sz="2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6" y="46186136"/>
            <a:ext cx="2889940" cy="2439732"/>
          </a:xfrm>
          <a:prstGeom prst="rect">
            <a:avLst/>
          </a:prstGeom>
        </p:spPr>
        <p:txBody>
          <a:bodyPr vert="horz" lIns="172909" tIns="86454" rIns="172909" bIns="86454" rtlCol="0" anchor="b"/>
          <a:lstStyle>
            <a:lvl1pPr algn="r">
              <a:defRPr sz="23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627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14FAD095-CB8E-45D7-A974-AF3C39DCA2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590" y="4538076"/>
            <a:ext cx="1701000" cy="159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5375770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9" y="2448980"/>
            <a:ext cx="5378450" cy="38962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8" y="650874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bild 5">
            <a:extLst>
              <a:ext uri="{FF2B5EF4-FFF2-40B4-BE49-F238E27FC236}">
                <a16:creationId xmlns:a16="http://schemas.microsoft.com/office/drawing/2014/main" id="{275367A0-2F75-4267-B5AE-201A9081C8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5388" y="3573238"/>
            <a:ext cx="3554412" cy="2772000"/>
          </a:xfrm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5">
            <a:extLst>
              <a:ext uri="{FF2B5EF4-FFF2-40B4-BE49-F238E27FC236}">
                <a16:creationId xmlns:a16="http://schemas.microsoft.com/office/drawing/2014/main" id="{9E67A942-8F3A-4502-B038-7D27C2D12B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01048" y="4547132"/>
            <a:ext cx="1962351" cy="1798106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5">
            <a:extLst>
              <a:ext uri="{FF2B5EF4-FFF2-40B4-BE49-F238E27FC236}">
                <a16:creationId xmlns:a16="http://schemas.microsoft.com/office/drawing/2014/main" id="{F86A67E5-D0AD-4237-A491-19C517E8AC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01049" y="2598056"/>
            <a:ext cx="1962351" cy="1800000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5">
            <a:extLst>
              <a:ext uri="{FF2B5EF4-FFF2-40B4-BE49-F238E27FC236}">
                <a16:creationId xmlns:a16="http://schemas.microsoft.com/office/drawing/2014/main" id="{5EABC1A9-618E-4119-9BFF-6E56E7F3F6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01048" y="650875"/>
            <a:ext cx="1962352" cy="1798105"/>
          </a:xfrm>
        </p:spPr>
        <p:txBody>
          <a:bodyPr/>
          <a:lstStyle>
            <a:lvl1pPr marL="0" indent="0" algn="ctr">
              <a:buNone/>
              <a:defRPr sz="80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7626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8" y="1029494"/>
            <a:ext cx="10623845" cy="6707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8" y="2628901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8FE90F-52DE-4037-82E7-B526C6A597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2044" y="2095500"/>
            <a:ext cx="3600000" cy="3175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0F11A86A-2F4B-4E92-A65E-1EC522D728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43873" y="2095500"/>
            <a:ext cx="3600000" cy="317500"/>
          </a:xfrm>
        </p:spPr>
        <p:txBody>
          <a:bodyPr/>
          <a:lstStyle>
            <a:lvl1pPr marL="0" indent="0">
              <a:buNone/>
              <a:defRPr b="1" i="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ABEECD5-8023-46AF-BF9A-FD354B7356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59380" y="2095500"/>
            <a:ext cx="3600000" cy="3175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62284F5D-7522-4D14-8E05-57FE2468AD93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4543874" y="2632076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1CB14B13-610E-4C28-A01E-34BE1B0B4B36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359380" y="2632076"/>
            <a:ext cx="3600000" cy="37131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424641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35914" y="1477962"/>
            <a:ext cx="7442200" cy="2767484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14" name="Bild 12">
            <a:extLst>
              <a:ext uri="{FF2B5EF4-FFF2-40B4-BE49-F238E27FC236}">
                <a16:creationId xmlns:a16="http://schemas.microsoft.com/office/drawing/2014/main" id="{7480CAB8-273C-4307-BE49-A68792607C8A}"/>
              </a:ext>
            </a:extLst>
          </p:cNvPr>
          <p:cNvGrpSpPr/>
          <p:nvPr userDrawn="1"/>
        </p:nvGrpSpPr>
        <p:grpSpPr>
          <a:xfrm rot="10800000">
            <a:off x="7569200" y="3324803"/>
            <a:ext cx="4622800" cy="4622800"/>
            <a:chOff x="8149828" y="4715850"/>
            <a:chExt cx="2028825" cy="2028825"/>
          </a:xfrm>
        </p:grpSpPr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30F286F7-5F5D-418D-B92B-8477B0A6D1EC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0DE23CDF-53D8-4B4B-8E37-6B226536DC29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E68923A6-A84A-4475-BD90-2CF5472DA60A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756BE39E-DCED-4A9E-8F8C-CE6F686124BD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310C7191-E51B-4F15-93A3-E193D1E9F1BC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F3959870-4B3F-4BE9-8B3B-4044858C9B28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1B78BEA1-4C3C-43F7-8FFC-A9A39A21CB92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" name="Bild 21">
            <a:extLst>
              <a:ext uri="{FF2B5EF4-FFF2-40B4-BE49-F238E27FC236}">
                <a16:creationId xmlns:a16="http://schemas.microsoft.com/office/drawing/2014/main" id="{C66ECA47-E88F-40F5-B75A-61A8C366EC0F}"/>
              </a:ext>
            </a:extLst>
          </p:cNvPr>
          <p:cNvGrpSpPr/>
          <p:nvPr/>
        </p:nvGrpSpPr>
        <p:grpSpPr>
          <a:xfrm>
            <a:off x="8622676" y="-2283490"/>
            <a:ext cx="4151645" cy="8303289"/>
            <a:chOff x="5014912" y="1266825"/>
            <a:chExt cx="2162175" cy="4324350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99FC589D-4553-4DE3-9E49-5FF06130C752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F401FF8-6396-4229-B556-BB8B3F619512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AF2890AA-7266-401A-9A57-C095DF237AD2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A965BAAD-2BD9-4D93-AF0A-CE99C9B8511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AEC293E6-197D-4F07-9AA5-710D28C55178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3C24FC52-6773-49B4-8246-543EE561AB82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14FAD095-CB8E-45D7-A974-AF3C39DCA2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590" y="4538076"/>
            <a:ext cx="1701000" cy="159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07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ild 1">
            <a:extLst>
              <a:ext uri="{FF2B5EF4-FFF2-40B4-BE49-F238E27FC236}">
                <a16:creationId xmlns:a16="http://schemas.microsoft.com/office/drawing/2014/main" id="{9E1B81BA-B543-4DA0-8B84-B38FE6C84283}"/>
              </a:ext>
            </a:extLst>
          </p:cNvPr>
          <p:cNvGrpSpPr/>
          <p:nvPr userDrawn="1"/>
        </p:nvGrpSpPr>
        <p:grpSpPr>
          <a:xfrm>
            <a:off x="-479437" y="1371600"/>
            <a:ext cx="14494336" cy="4470400"/>
            <a:chOff x="2590800" y="2347912"/>
            <a:chExt cx="7010400" cy="216217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0C5DCC36-516D-43DE-BDDF-B0B640C92A27}"/>
                </a:ext>
              </a:extLst>
            </p:cNvPr>
            <p:cNvSpPr/>
            <p:nvPr/>
          </p:nvSpPr>
          <p:spPr>
            <a:xfrm>
              <a:off x="7679293" y="3425428"/>
              <a:ext cx="1924050" cy="9525"/>
            </a:xfrm>
            <a:custGeom>
              <a:avLst/>
              <a:gdLst>
                <a:gd name="connsiteX0" fmla="*/ 3572 w 1924050"/>
                <a:gd name="connsiteY0" fmla="*/ 4524 h 0"/>
                <a:gd name="connsiteX1" fmla="*/ 1921907 w 192405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4050">
                  <a:moveTo>
                    <a:pt x="3572" y="4524"/>
                  </a:moveTo>
                  <a:lnTo>
                    <a:pt x="192190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60B7B1C2-53A5-4C78-8779-05CFD9798B01}"/>
                </a:ext>
              </a:extLst>
            </p:cNvPr>
            <p:cNvSpPr/>
            <p:nvPr/>
          </p:nvSpPr>
          <p:spPr>
            <a:xfrm>
              <a:off x="2587228" y="3426380"/>
              <a:ext cx="4495800" cy="9525"/>
            </a:xfrm>
            <a:custGeom>
              <a:avLst/>
              <a:gdLst>
                <a:gd name="connsiteX0" fmla="*/ 3572 w 4495800"/>
                <a:gd name="connsiteY0" fmla="*/ 3572 h 0"/>
                <a:gd name="connsiteX1" fmla="*/ 4501277 w 4495800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5800">
                  <a:moveTo>
                    <a:pt x="3572" y="3572"/>
                  </a:moveTo>
                  <a:lnTo>
                    <a:pt x="4501277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B3AC9744-D640-4B8C-9B79-C9C2A893ACE7}"/>
                </a:ext>
              </a:extLst>
            </p:cNvPr>
            <p:cNvSpPr/>
            <p:nvPr/>
          </p:nvSpPr>
          <p:spPr>
            <a:xfrm>
              <a:off x="6301978" y="2346245"/>
              <a:ext cx="2162175" cy="2162175"/>
            </a:xfrm>
            <a:custGeom>
              <a:avLst/>
              <a:gdLst>
                <a:gd name="connsiteX0" fmla="*/ 2163842 w 2162175"/>
                <a:gd name="connsiteY0" fmla="*/ 1083707 h 2162175"/>
                <a:gd name="connsiteX1" fmla="*/ 1083707 w 2162175"/>
                <a:gd name="connsiteY1" fmla="*/ 2163842 h 2162175"/>
                <a:gd name="connsiteX2" fmla="*/ 3572 w 2162175"/>
                <a:gd name="connsiteY2" fmla="*/ 1083707 h 2162175"/>
                <a:gd name="connsiteX3" fmla="*/ 1083707 w 2162175"/>
                <a:gd name="connsiteY3" fmla="*/ 3572 h 2162175"/>
                <a:gd name="connsiteX4" fmla="*/ 2163842 w 2162175"/>
                <a:gd name="connsiteY4" fmla="*/ 1083707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175" h="2162175">
                  <a:moveTo>
                    <a:pt x="2163842" y="1083707"/>
                  </a:moveTo>
                  <a:cubicBezTo>
                    <a:pt x="2163842" y="1680249"/>
                    <a:pt x="1680249" y="2163842"/>
                    <a:pt x="1083707" y="2163842"/>
                  </a:cubicBezTo>
                  <a:cubicBezTo>
                    <a:pt x="487165" y="2163842"/>
                    <a:pt x="3572" y="1680249"/>
                    <a:pt x="3572" y="1083707"/>
                  </a:cubicBezTo>
                  <a:cubicBezTo>
                    <a:pt x="3572" y="487165"/>
                    <a:pt x="487165" y="3572"/>
                    <a:pt x="1083707" y="3572"/>
                  </a:cubicBezTo>
                  <a:cubicBezTo>
                    <a:pt x="1680249" y="3572"/>
                    <a:pt x="2163842" y="487165"/>
                    <a:pt x="2163842" y="1083707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C274688F-2FFF-41F0-A446-0C330C50AA65}"/>
                </a:ext>
              </a:extLst>
            </p:cNvPr>
            <p:cNvSpPr/>
            <p:nvPr/>
          </p:nvSpPr>
          <p:spPr>
            <a:xfrm>
              <a:off x="7084933" y="3129200"/>
              <a:ext cx="600075" cy="600075"/>
            </a:xfrm>
            <a:custGeom>
              <a:avLst/>
              <a:gdLst>
                <a:gd name="connsiteX0" fmla="*/ 597932 w 600075"/>
                <a:gd name="connsiteY0" fmla="*/ 300752 h 600075"/>
                <a:gd name="connsiteX1" fmla="*/ 300752 w 600075"/>
                <a:gd name="connsiteY1" fmla="*/ 597932 h 600075"/>
                <a:gd name="connsiteX2" fmla="*/ 3571 w 600075"/>
                <a:gd name="connsiteY2" fmla="*/ 300752 h 600075"/>
                <a:gd name="connsiteX3" fmla="*/ 300752 w 600075"/>
                <a:gd name="connsiteY3" fmla="*/ 3572 h 600075"/>
                <a:gd name="connsiteX4" fmla="*/ 597932 w 600075"/>
                <a:gd name="connsiteY4" fmla="*/ 300752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597932" y="300752"/>
                  </a:moveTo>
                  <a:cubicBezTo>
                    <a:pt x="597932" y="464880"/>
                    <a:pt x="464880" y="597932"/>
                    <a:pt x="300752" y="597932"/>
                  </a:cubicBezTo>
                  <a:cubicBezTo>
                    <a:pt x="136623" y="597932"/>
                    <a:pt x="3571" y="464880"/>
                    <a:pt x="3571" y="300752"/>
                  </a:cubicBezTo>
                  <a:cubicBezTo>
                    <a:pt x="3571" y="136624"/>
                    <a:pt x="136623" y="3572"/>
                    <a:pt x="300752" y="3572"/>
                  </a:cubicBezTo>
                  <a:cubicBezTo>
                    <a:pt x="464879" y="3572"/>
                    <a:pt x="597932" y="136624"/>
                    <a:pt x="597932" y="300752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F3835143-A935-4BFD-9093-146FFDBB5046}"/>
                </a:ext>
              </a:extLst>
            </p:cNvPr>
            <p:cNvSpPr/>
            <p:nvPr/>
          </p:nvSpPr>
          <p:spPr>
            <a:xfrm>
              <a:off x="7287816" y="3332083"/>
              <a:ext cx="190500" cy="190500"/>
            </a:xfrm>
            <a:custGeom>
              <a:avLst/>
              <a:gdLst>
                <a:gd name="connsiteX0" fmla="*/ 192167 w 190500"/>
                <a:gd name="connsiteY0" fmla="*/ 97869 h 190500"/>
                <a:gd name="connsiteX1" fmla="*/ 97869 w 190500"/>
                <a:gd name="connsiteY1" fmla="*/ 192167 h 190500"/>
                <a:gd name="connsiteX2" fmla="*/ 3572 w 190500"/>
                <a:gd name="connsiteY2" fmla="*/ 97869 h 190500"/>
                <a:gd name="connsiteX3" fmla="*/ 97869 w 190500"/>
                <a:gd name="connsiteY3" fmla="*/ 3572 h 190500"/>
                <a:gd name="connsiteX4" fmla="*/ 192167 w 190500"/>
                <a:gd name="connsiteY4" fmla="*/ 978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0" h="190500">
                  <a:moveTo>
                    <a:pt x="192167" y="97869"/>
                  </a:moveTo>
                  <a:cubicBezTo>
                    <a:pt x="192167" y="149948"/>
                    <a:pt x="149948" y="192167"/>
                    <a:pt x="97869" y="192167"/>
                  </a:cubicBezTo>
                  <a:cubicBezTo>
                    <a:pt x="45790" y="192167"/>
                    <a:pt x="3572" y="149948"/>
                    <a:pt x="3572" y="97869"/>
                  </a:cubicBezTo>
                  <a:cubicBezTo>
                    <a:pt x="3572" y="45790"/>
                    <a:pt x="45790" y="3572"/>
                    <a:pt x="97869" y="3572"/>
                  </a:cubicBezTo>
                  <a:cubicBezTo>
                    <a:pt x="149948" y="3572"/>
                    <a:pt x="192167" y="45790"/>
                    <a:pt x="192167" y="97869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C95CC9-F5B1-4C83-9504-F4440132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2100D2-6D82-4BFE-B8AA-DF3C6A06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7A8ACE-5D73-42DE-A9FF-7B119315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E5BD-02D6-4C40-9354-CF9BC5EA55DD}" type="datetimeFigureOut">
              <a:rPr lang="sv-SE" smtClean="0"/>
              <a:t>2020-11-03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9B58EC-DD9C-4256-9793-DA9D845D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64120B-84DB-425F-8321-60D4E172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8710-5E65-41E3-87CC-3E4308E161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34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4"/>
            <a:ext cx="5367632" cy="136683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8" y="2448980"/>
            <a:ext cx="5367633" cy="389625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E224027E-F31E-419B-A956-6AE31D98E0A7}"/>
              </a:ext>
            </a:extLst>
          </p:cNvPr>
          <p:cNvSpPr/>
          <p:nvPr/>
        </p:nvSpPr>
        <p:spPr>
          <a:xfrm rot="10800000">
            <a:off x="5815471" y="4346212"/>
            <a:ext cx="2360231" cy="4722812"/>
          </a:xfrm>
          <a:custGeom>
            <a:avLst/>
            <a:gdLst>
              <a:gd name="connsiteX0" fmla="*/ 3572 w 1181100"/>
              <a:gd name="connsiteY0" fmla="*/ 2382917 h 2381250"/>
              <a:gd name="connsiteX1" fmla="*/ 1185624 w 1181100"/>
              <a:gd name="connsiteY1" fmla="*/ 3572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100" h="2381250">
                <a:moveTo>
                  <a:pt x="3572" y="2382917"/>
                </a:moveTo>
                <a:lnTo>
                  <a:pt x="1185624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BD8B1939-D009-4693-9E5F-66C38F60FCA1}"/>
              </a:ext>
            </a:extLst>
          </p:cNvPr>
          <p:cNvSpPr/>
          <p:nvPr/>
        </p:nvSpPr>
        <p:spPr>
          <a:xfrm rot="10800000">
            <a:off x="11032724" y="4344323"/>
            <a:ext cx="2379265" cy="4722812"/>
          </a:xfrm>
          <a:custGeom>
            <a:avLst/>
            <a:gdLst>
              <a:gd name="connsiteX0" fmla="*/ 3572 w 1190625"/>
              <a:gd name="connsiteY0" fmla="*/ 3572 h 2381250"/>
              <a:gd name="connsiteX1" fmla="*/ 1187529 w 1190625"/>
              <a:gd name="connsiteY1" fmla="*/ 2381964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2381250">
                <a:moveTo>
                  <a:pt x="3572" y="3572"/>
                </a:moveTo>
                <a:lnTo>
                  <a:pt x="1187529" y="2381964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5F45494-5972-4B5E-BD0C-EB8BD37DBE3E}"/>
              </a:ext>
            </a:extLst>
          </p:cNvPr>
          <p:cNvSpPr/>
          <p:nvPr/>
        </p:nvSpPr>
        <p:spPr>
          <a:xfrm rot="10800000">
            <a:off x="7450502" y="571499"/>
            <a:ext cx="4320745" cy="4313113"/>
          </a:xfrm>
          <a:custGeom>
            <a:avLst/>
            <a:gdLst>
              <a:gd name="connsiteX0" fmla="*/ 2163842 w 2162175"/>
              <a:gd name="connsiteY0" fmla="*/ 1083707 h 2162175"/>
              <a:gd name="connsiteX1" fmla="*/ 1083707 w 2162175"/>
              <a:gd name="connsiteY1" fmla="*/ 2163842 h 2162175"/>
              <a:gd name="connsiteX2" fmla="*/ 3572 w 2162175"/>
              <a:gd name="connsiteY2" fmla="*/ 1083707 h 2162175"/>
              <a:gd name="connsiteX3" fmla="*/ 1083707 w 2162175"/>
              <a:gd name="connsiteY3" fmla="*/ 3572 h 2162175"/>
              <a:gd name="connsiteX4" fmla="*/ 2163842 w 2162175"/>
              <a:gd name="connsiteY4" fmla="*/ 1083707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2175" h="2162175">
                <a:moveTo>
                  <a:pt x="2163842" y="1083707"/>
                </a:moveTo>
                <a:cubicBezTo>
                  <a:pt x="2163842" y="1680249"/>
                  <a:pt x="1680249" y="2163842"/>
                  <a:pt x="1083707" y="2163842"/>
                </a:cubicBezTo>
                <a:cubicBezTo>
                  <a:pt x="487165" y="2163842"/>
                  <a:pt x="3572" y="1680249"/>
                  <a:pt x="3572" y="1083707"/>
                </a:cubicBezTo>
                <a:cubicBezTo>
                  <a:pt x="3572" y="487165"/>
                  <a:pt x="487165" y="3572"/>
                  <a:pt x="1083707" y="3572"/>
                </a:cubicBezTo>
                <a:cubicBezTo>
                  <a:pt x="1680249" y="3572"/>
                  <a:pt x="2163842" y="487165"/>
                  <a:pt x="2163842" y="1083707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C0EBDD0B-3CFD-44BD-B271-2F862D735303}"/>
              </a:ext>
            </a:extLst>
          </p:cNvPr>
          <p:cNvSpPr/>
          <p:nvPr/>
        </p:nvSpPr>
        <p:spPr>
          <a:xfrm rot="10800000">
            <a:off x="11771248" y="2723454"/>
            <a:ext cx="380682" cy="18891"/>
          </a:xfrm>
          <a:custGeom>
            <a:avLst/>
            <a:gdLst>
              <a:gd name="connsiteX0" fmla="*/ 193119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3119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9E96EF8E-165F-48B6-AAA1-8119F72BCC2F}"/>
              </a:ext>
            </a:extLst>
          </p:cNvPr>
          <p:cNvSpPr/>
          <p:nvPr userDrawn="1"/>
        </p:nvSpPr>
        <p:spPr>
          <a:xfrm rot="10800000">
            <a:off x="7073627" y="2687737"/>
            <a:ext cx="187398" cy="45719"/>
          </a:xfrm>
          <a:custGeom>
            <a:avLst/>
            <a:gdLst>
              <a:gd name="connsiteX0" fmla="*/ 192167 w 190500"/>
              <a:gd name="connsiteY0" fmla="*/ 3572 h 0"/>
              <a:gd name="connsiteX1" fmla="*/ 3572 w 190500"/>
              <a:gd name="connsiteY1" fmla="*/ 35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>
                <a:moveTo>
                  <a:pt x="192167" y="3572"/>
                </a:moveTo>
                <a:lnTo>
                  <a:pt x="3572" y="3572"/>
                </a:lnTo>
              </a:path>
            </a:pathLst>
          </a:custGeom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17152C02-463D-4799-AEB7-8CC51F517AA4}"/>
              </a:ext>
            </a:extLst>
          </p:cNvPr>
          <p:cNvSpPr/>
          <p:nvPr/>
        </p:nvSpPr>
        <p:spPr>
          <a:xfrm rot="10800000">
            <a:off x="9481442" y="2611995"/>
            <a:ext cx="266478" cy="264477"/>
          </a:xfrm>
          <a:custGeom>
            <a:avLst/>
            <a:gdLst>
              <a:gd name="connsiteX0" fmla="*/ 138827 w 133350"/>
              <a:gd name="connsiteY0" fmla="*/ 71199 h 133350"/>
              <a:gd name="connsiteX1" fmla="*/ 71199 w 133350"/>
              <a:gd name="connsiteY1" fmla="*/ 138827 h 133350"/>
              <a:gd name="connsiteX2" fmla="*/ 3572 w 133350"/>
              <a:gd name="connsiteY2" fmla="*/ 71199 h 133350"/>
              <a:gd name="connsiteX3" fmla="*/ 71199 w 133350"/>
              <a:gd name="connsiteY3" fmla="*/ 3572 h 133350"/>
              <a:gd name="connsiteX4" fmla="*/ 138827 w 133350"/>
              <a:gd name="connsiteY4" fmla="*/ 71199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33350">
                <a:moveTo>
                  <a:pt x="138827" y="71199"/>
                </a:moveTo>
                <a:cubicBezTo>
                  <a:pt x="138827" y="108549"/>
                  <a:pt x="108549" y="138827"/>
                  <a:pt x="71199" y="138827"/>
                </a:cubicBezTo>
                <a:cubicBezTo>
                  <a:pt x="33850" y="138827"/>
                  <a:pt x="3572" y="108549"/>
                  <a:pt x="3572" y="71199"/>
                </a:cubicBezTo>
                <a:cubicBezTo>
                  <a:pt x="3572" y="33850"/>
                  <a:pt x="33850" y="3572"/>
                  <a:pt x="71199" y="3572"/>
                </a:cubicBezTo>
                <a:cubicBezTo>
                  <a:pt x="108549" y="3572"/>
                  <a:pt x="138827" y="33850"/>
                  <a:pt x="138827" y="71199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A2C622ED-5990-46E9-A58C-C268888FD70D}"/>
              </a:ext>
            </a:extLst>
          </p:cNvPr>
          <p:cNvSpPr/>
          <p:nvPr/>
        </p:nvSpPr>
        <p:spPr>
          <a:xfrm rot="5400000">
            <a:off x="4760477" y="2833929"/>
            <a:ext cx="8543924" cy="3542826"/>
          </a:xfrm>
          <a:custGeom>
            <a:avLst/>
            <a:gdLst>
              <a:gd name="connsiteX0" fmla="*/ 3572 w 4352925"/>
              <a:gd name="connsiteY0" fmla="*/ 3572 h 1781175"/>
              <a:gd name="connsiteX1" fmla="*/ 4355545 w 4352925"/>
              <a:gd name="connsiteY1" fmla="*/ 3572 h 1781175"/>
              <a:gd name="connsiteX2" fmla="*/ 4355545 w 4352925"/>
              <a:gd name="connsiteY2" fmla="*/ 1785699 h 1781175"/>
              <a:gd name="connsiteX3" fmla="*/ 3572 w 4352925"/>
              <a:gd name="connsiteY3" fmla="*/ 1785699 h 178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2925" h="1781175">
                <a:moveTo>
                  <a:pt x="3572" y="3572"/>
                </a:moveTo>
                <a:lnTo>
                  <a:pt x="4355545" y="3572"/>
                </a:lnTo>
                <a:lnTo>
                  <a:pt x="4355545" y="1785699"/>
                </a:lnTo>
                <a:lnTo>
                  <a:pt x="3572" y="1785699"/>
                </a:ln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FE41A834-F608-420E-ADB9-78B4863B8C1C}"/>
              </a:ext>
            </a:extLst>
          </p:cNvPr>
          <p:cNvSpPr/>
          <p:nvPr/>
        </p:nvSpPr>
        <p:spPr>
          <a:xfrm rot="5400000">
            <a:off x="5929913" y="4046990"/>
            <a:ext cx="3802751" cy="1155682"/>
          </a:xfrm>
          <a:custGeom>
            <a:avLst/>
            <a:gdLst>
              <a:gd name="connsiteX0" fmla="*/ 3572 w 1924050"/>
              <a:gd name="connsiteY0" fmla="*/ 581739 h 581025"/>
              <a:gd name="connsiteX1" fmla="*/ 3572 w 1924050"/>
              <a:gd name="connsiteY1" fmla="*/ 3572 h 581025"/>
              <a:gd name="connsiteX2" fmla="*/ 1926670 w 1924050"/>
              <a:gd name="connsiteY2" fmla="*/ 3572 h 581025"/>
              <a:gd name="connsiteX3" fmla="*/ 1926670 w 1924050"/>
              <a:gd name="connsiteY3" fmla="*/ 581739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4050" h="581025">
                <a:moveTo>
                  <a:pt x="3572" y="581739"/>
                </a:moveTo>
                <a:lnTo>
                  <a:pt x="3572" y="3572"/>
                </a:lnTo>
                <a:lnTo>
                  <a:pt x="1926670" y="3572"/>
                </a:lnTo>
                <a:lnTo>
                  <a:pt x="1926670" y="581739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1217FD72-C3AE-456F-8FED-0720FE9C1F59}"/>
              </a:ext>
            </a:extLst>
          </p:cNvPr>
          <p:cNvSpPr/>
          <p:nvPr/>
        </p:nvSpPr>
        <p:spPr>
          <a:xfrm rot="5400000">
            <a:off x="9537515" y="4556315"/>
            <a:ext cx="168261" cy="170510"/>
          </a:xfrm>
          <a:custGeom>
            <a:avLst/>
            <a:gdLst>
              <a:gd name="connsiteX0" fmla="*/ 89297 w 85725"/>
              <a:gd name="connsiteY0" fmla="*/ 46434 h 85725"/>
              <a:gd name="connsiteX1" fmla="*/ 46434 w 85725"/>
              <a:gd name="connsiteY1" fmla="*/ 89297 h 85725"/>
              <a:gd name="connsiteX2" fmla="*/ 3572 w 85725"/>
              <a:gd name="connsiteY2" fmla="*/ 46434 h 85725"/>
              <a:gd name="connsiteX3" fmla="*/ 46434 w 85725"/>
              <a:gd name="connsiteY3" fmla="*/ 3572 h 85725"/>
              <a:gd name="connsiteX4" fmla="*/ 89297 w 85725"/>
              <a:gd name="connsiteY4" fmla="*/ 4643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" h="85725">
                <a:moveTo>
                  <a:pt x="89297" y="46434"/>
                </a:moveTo>
                <a:cubicBezTo>
                  <a:pt x="89297" y="70107"/>
                  <a:pt x="70107" y="89297"/>
                  <a:pt x="46434" y="89297"/>
                </a:cubicBezTo>
                <a:cubicBezTo>
                  <a:pt x="22762" y="89297"/>
                  <a:pt x="3572" y="70107"/>
                  <a:pt x="3572" y="46434"/>
                </a:cubicBezTo>
                <a:cubicBezTo>
                  <a:pt x="3572" y="22762"/>
                  <a:pt x="22762" y="3572"/>
                  <a:pt x="46434" y="3572"/>
                </a:cubicBezTo>
                <a:cubicBezTo>
                  <a:pt x="70107" y="3572"/>
                  <a:pt x="89297" y="22762"/>
                  <a:pt x="89297" y="464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24" name="Frihandsfigur: Form 23">
            <a:extLst>
              <a:ext uri="{FF2B5EF4-FFF2-40B4-BE49-F238E27FC236}">
                <a16:creationId xmlns:a16="http://schemas.microsoft.com/office/drawing/2014/main" id="{C8C0BC28-0177-4DE1-B93A-786F0EEC70DD}"/>
              </a:ext>
            </a:extLst>
          </p:cNvPr>
          <p:cNvSpPr/>
          <p:nvPr/>
        </p:nvSpPr>
        <p:spPr>
          <a:xfrm rot="5400000">
            <a:off x="9733220" y="4277533"/>
            <a:ext cx="2804352" cy="663096"/>
          </a:xfrm>
          <a:custGeom>
            <a:avLst/>
            <a:gdLst>
              <a:gd name="connsiteX0" fmla="*/ 3572 w 1428750"/>
              <a:gd name="connsiteY0" fmla="*/ 336947 h 333375"/>
              <a:gd name="connsiteX1" fmla="*/ 716042 w 1428750"/>
              <a:gd name="connsiteY1" fmla="*/ 3572 h 333375"/>
              <a:gd name="connsiteX2" fmla="*/ 1428512 w 1428750"/>
              <a:gd name="connsiteY2" fmla="*/ 33694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8750" h="333375">
                <a:moveTo>
                  <a:pt x="3572" y="336947"/>
                </a:moveTo>
                <a:cubicBezTo>
                  <a:pt x="174069" y="133112"/>
                  <a:pt x="429339" y="3572"/>
                  <a:pt x="716042" y="3572"/>
                </a:cubicBezTo>
                <a:cubicBezTo>
                  <a:pt x="1002744" y="3572"/>
                  <a:pt x="1258015" y="133112"/>
                  <a:pt x="1428512" y="336947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6E8B4506-1411-4403-AC61-7CB5E88F50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3213" y="169071"/>
            <a:ext cx="419483" cy="39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 och innehål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728369" y="1029494"/>
            <a:ext cx="5384126" cy="136683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CAA6480-B03D-49A9-8911-CAB1086775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689" y="2448980"/>
            <a:ext cx="5384127" cy="389625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4767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44" name="Bild 42">
            <a:extLst>
              <a:ext uri="{FF2B5EF4-FFF2-40B4-BE49-F238E27FC236}">
                <a16:creationId xmlns:a16="http://schemas.microsoft.com/office/drawing/2014/main" id="{6ACE637D-AFF5-401A-981F-95E12EA868E8}"/>
              </a:ext>
            </a:extLst>
          </p:cNvPr>
          <p:cNvGrpSpPr/>
          <p:nvPr/>
        </p:nvGrpSpPr>
        <p:grpSpPr>
          <a:xfrm rot="5400000">
            <a:off x="7254071" y="-95249"/>
            <a:ext cx="6975869" cy="6975869"/>
            <a:chOff x="5081587" y="2414587"/>
            <a:chExt cx="2028825" cy="2028825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19BA5273-21D4-47C1-99E1-12517DB3D732}"/>
                </a:ext>
              </a:extLst>
            </p:cNvPr>
            <p:cNvSpPr/>
            <p:nvPr/>
          </p:nvSpPr>
          <p:spPr>
            <a:xfrm>
              <a:off x="5078015" y="2411015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960F8A23-01A8-4402-9C15-38B9525442AE}"/>
                </a:ext>
              </a:extLst>
            </p:cNvPr>
            <p:cNvSpPr/>
            <p:nvPr/>
          </p:nvSpPr>
          <p:spPr>
            <a:xfrm>
              <a:off x="5078015" y="2411015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7AB467DA-A527-4D73-9207-EDBA1D470275}"/>
                </a:ext>
              </a:extLst>
            </p:cNvPr>
            <p:cNvSpPr/>
            <p:nvPr/>
          </p:nvSpPr>
          <p:spPr>
            <a:xfrm>
              <a:off x="5078015" y="2411015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BDC43072-020B-4EE1-BA96-0101B202C02B}"/>
                </a:ext>
              </a:extLst>
            </p:cNvPr>
            <p:cNvSpPr/>
            <p:nvPr/>
          </p:nvSpPr>
          <p:spPr>
            <a:xfrm>
              <a:off x="5078015" y="2411015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" name="Frihandsfigur: Form 48">
              <a:extLst>
                <a:ext uri="{FF2B5EF4-FFF2-40B4-BE49-F238E27FC236}">
                  <a16:creationId xmlns:a16="http://schemas.microsoft.com/office/drawing/2014/main" id="{038C6A3C-B7F9-46D3-AF5A-03B691D5DD41}"/>
                </a:ext>
              </a:extLst>
            </p:cNvPr>
            <p:cNvSpPr/>
            <p:nvPr/>
          </p:nvSpPr>
          <p:spPr>
            <a:xfrm>
              <a:off x="5078015" y="2411015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" name="Frihandsfigur: Form 49">
              <a:extLst>
                <a:ext uri="{FF2B5EF4-FFF2-40B4-BE49-F238E27FC236}">
                  <a16:creationId xmlns:a16="http://schemas.microsoft.com/office/drawing/2014/main" id="{08DE4A73-31F1-4134-ACB6-83CBB2FF5DB2}"/>
                </a:ext>
              </a:extLst>
            </p:cNvPr>
            <p:cNvSpPr/>
            <p:nvPr/>
          </p:nvSpPr>
          <p:spPr>
            <a:xfrm>
              <a:off x="5078015" y="2411015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5020F4F2-57EF-4B4D-A0D7-8EC05643CD6C}"/>
                </a:ext>
              </a:extLst>
            </p:cNvPr>
            <p:cNvSpPr/>
            <p:nvPr/>
          </p:nvSpPr>
          <p:spPr>
            <a:xfrm>
              <a:off x="5078015" y="2411015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3" name="Bild 51">
            <a:extLst>
              <a:ext uri="{FF2B5EF4-FFF2-40B4-BE49-F238E27FC236}">
                <a16:creationId xmlns:a16="http://schemas.microsoft.com/office/drawing/2014/main" id="{7EA2CC82-CE7E-4103-B011-55D8F6949A5B}"/>
              </a:ext>
            </a:extLst>
          </p:cNvPr>
          <p:cNvGrpSpPr/>
          <p:nvPr/>
        </p:nvGrpSpPr>
        <p:grpSpPr>
          <a:xfrm rot="5400000">
            <a:off x="3978411" y="2850069"/>
            <a:ext cx="13077937" cy="6818974"/>
            <a:chOff x="4205287" y="2443162"/>
            <a:chExt cx="3781425" cy="1971675"/>
          </a:xfrm>
        </p:grpSpPr>
        <p:sp>
          <p:nvSpPr>
            <p:cNvPr id="54" name="Frihandsfigur: Form 53">
              <a:extLst>
                <a:ext uri="{FF2B5EF4-FFF2-40B4-BE49-F238E27FC236}">
                  <a16:creationId xmlns:a16="http://schemas.microsoft.com/office/drawing/2014/main" id="{B0CCDD2A-A197-42F9-BBAD-207BE541C221}"/>
                </a:ext>
              </a:extLst>
            </p:cNvPr>
            <p:cNvSpPr/>
            <p:nvPr/>
          </p:nvSpPr>
          <p:spPr>
            <a:xfrm>
              <a:off x="4201715" y="409979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DACA401D-3681-41C6-9EA9-C9D779A9C604}"/>
                </a:ext>
              </a:extLst>
            </p:cNvPr>
            <p:cNvSpPr/>
            <p:nvPr/>
          </p:nvSpPr>
          <p:spPr>
            <a:xfrm>
              <a:off x="4201715" y="437030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F7C7D91B-500C-48D1-983D-BE41DF3F4959}"/>
                </a:ext>
              </a:extLst>
            </p:cNvPr>
            <p:cNvSpPr/>
            <p:nvPr/>
          </p:nvSpPr>
          <p:spPr>
            <a:xfrm>
              <a:off x="4201715" y="383024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7" name="Frihandsfigur: Form 56">
              <a:extLst>
                <a:ext uri="{FF2B5EF4-FFF2-40B4-BE49-F238E27FC236}">
                  <a16:creationId xmlns:a16="http://schemas.microsoft.com/office/drawing/2014/main" id="{87FEC089-ADC3-4E3B-B511-A2FA1F41FB65}"/>
                </a:ext>
              </a:extLst>
            </p:cNvPr>
            <p:cNvSpPr/>
            <p:nvPr/>
          </p:nvSpPr>
          <p:spPr>
            <a:xfrm>
              <a:off x="4201715" y="3559730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A44C6446-4492-4CA9-A075-B5F1A14446CE}"/>
                </a:ext>
              </a:extLst>
            </p:cNvPr>
            <p:cNvSpPr/>
            <p:nvPr/>
          </p:nvSpPr>
          <p:spPr>
            <a:xfrm>
              <a:off x="4201715" y="329017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A6A5D84-B2AB-4AED-B690-9937717BB071}"/>
                </a:ext>
              </a:extLst>
            </p:cNvPr>
            <p:cNvSpPr/>
            <p:nvPr/>
          </p:nvSpPr>
          <p:spPr>
            <a:xfrm>
              <a:off x="4201715" y="3019663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D00C1C94-B051-48DA-87C8-754F88942D2B}"/>
                </a:ext>
              </a:extLst>
            </p:cNvPr>
            <p:cNvSpPr/>
            <p:nvPr/>
          </p:nvSpPr>
          <p:spPr>
            <a:xfrm>
              <a:off x="4201715" y="2750105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8F5A80B5-7625-414C-9B2B-8EF3EF841835}"/>
                </a:ext>
              </a:extLst>
            </p:cNvPr>
            <p:cNvSpPr/>
            <p:nvPr/>
          </p:nvSpPr>
          <p:spPr>
            <a:xfrm>
              <a:off x="4201715" y="2480548"/>
              <a:ext cx="3781425" cy="9525"/>
            </a:xfrm>
            <a:custGeom>
              <a:avLst/>
              <a:gdLst>
                <a:gd name="connsiteX0" fmla="*/ 3784044 w 3781425"/>
                <a:gd name="connsiteY0" fmla="*/ 3572 h 0"/>
                <a:gd name="connsiteX1" fmla="*/ 3572 w 3781425"/>
                <a:gd name="connsiteY1" fmla="*/ 357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81425">
                  <a:moveTo>
                    <a:pt x="3784044" y="3572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926AFF88-22EB-4ABE-92ED-9D17305F051C}"/>
                </a:ext>
              </a:extLst>
            </p:cNvPr>
            <p:cNvSpPr/>
            <p:nvPr/>
          </p:nvSpPr>
          <p:spPr>
            <a:xfrm>
              <a:off x="7982188" y="243959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EEC445FC-F121-4CC5-86D2-13574CB6461B}"/>
                </a:ext>
              </a:extLst>
            </p:cNvPr>
            <p:cNvSpPr/>
            <p:nvPr/>
          </p:nvSpPr>
          <p:spPr>
            <a:xfrm>
              <a:off x="7982188" y="270914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5487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5487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D2B8CD37-4544-4600-8426-A573ABF0B580}"/>
                </a:ext>
              </a:extLst>
            </p:cNvPr>
            <p:cNvSpPr/>
            <p:nvPr/>
          </p:nvSpPr>
          <p:spPr>
            <a:xfrm>
              <a:off x="7982188" y="2979658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5" name="Frihandsfigur: Form 64">
              <a:extLst>
                <a:ext uri="{FF2B5EF4-FFF2-40B4-BE49-F238E27FC236}">
                  <a16:creationId xmlns:a16="http://schemas.microsoft.com/office/drawing/2014/main" id="{55656783-99D7-4B08-8FC1-BCDFC7E8C365}"/>
                </a:ext>
              </a:extLst>
            </p:cNvPr>
            <p:cNvSpPr/>
            <p:nvPr/>
          </p:nvSpPr>
          <p:spPr>
            <a:xfrm>
              <a:off x="7982188" y="324921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5B3F650A-A420-4A36-BFCC-6A5DA0592338}"/>
                </a:ext>
              </a:extLst>
            </p:cNvPr>
            <p:cNvSpPr/>
            <p:nvPr/>
          </p:nvSpPr>
          <p:spPr>
            <a:xfrm>
              <a:off x="7982188" y="3519725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49BE9846-30FA-4CEC-BEDF-44B91ED5F072}"/>
                </a:ext>
              </a:extLst>
            </p:cNvPr>
            <p:cNvSpPr/>
            <p:nvPr/>
          </p:nvSpPr>
          <p:spPr>
            <a:xfrm>
              <a:off x="7982188" y="378928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8918C0D7-3438-4421-8661-C3FC562F435B}"/>
                </a:ext>
              </a:extLst>
            </p:cNvPr>
            <p:cNvSpPr/>
            <p:nvPr/>
          </p:nvSpPr>
          <p:spPr>
            <a:xfrm>
              <a:off x="7982188" y="4059793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676B9B2A-05B7-40E7-B197-A989D012E7E4}"/>
                </a:ext>
              </a:extLst>
            </p:cNvPr>
            <p:cNvSpPr/>
            <p:nvPr/>
          </p:nvSpPr>
          <p:spPr>
            <a:xfrm>
              <a:off x="7982188" y="4329350"/>
              <a:ext cx="9525" cy="85725"/>
            </a:xfrm>
            <a:custGeom>
              <a:avLst/>
              <a:gdLst>
                <a:gd name="connsiteX0" fmla="*/ 3572 w 0"/>
                <a:gd name="connsiteY0" fmla="*/ 3572 h 85725"/>
                <a:gd name="connsiteX1" fmla="*/ 3572 w 0"/>
                <a:gd name="connsiteY1" fmla="*/ 8453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5725">
                  <a:moveTo>
                    <a:pt x="3572" y="3572"/>
                  </a:moveTo>
                  <a:lnTo>
                    <a:pt x="3572" y="84534"/>
                  </a:lnTo>
                </a:path>
              </a:pathLst>
            </a:custGeom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9FB85850-140C-4E7E-92F4-FE120ACCDA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3213" y="169071"/>
            <a:ext cx="419483" cy="39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EB2D4CA-9F7C-4BBD-9098-F254821705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524" y="0"/>
            <a:ext cx="12192000" cy="6858000"/>
          </a:xfrm>
        </p:spPr>
        <p:txBody>
          <a:bodyPr tIns="295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CEBF7-9AF5-4409-ACDC-911587DB82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2025649" y="3513517"/>
            <a:ext cx="14208125" cy="443819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8EDC39-FBE6-439A-B427-21BBE9AD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3213" y="169071"/>
            <a:ext cx="419483" cy="39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735407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9" y="2448980"/>
            <a:ext cx="5370312" cy="38962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28" name="Bild 12">
            <a:extLst>
              <a:ext uri="{FF2B5EF4-FFF2-40B4-BE49-F238E27FC236}">
                <a16:creationId xmlns:a16="http://schemas.microsoft.com/office/drawing/2014/main" id="{252D8DF5-3DB0-4A9E-AA5D-5F3F696E0B41}"/>
              </a:ext>
            </a:extLst>
          </p:cNvPr>
          <p:cNvGrpSpPr/>
          <p:nvPr userDrawn="1"/>
        </p:nvGrpSpPr>
        <p:grpSpPr>
          <a:xfrm rot="11721435">
            <a:off x="6865145" y="1080939"/>
            <a:ext cx="7162970" cy="7076968"/>
            <a:chOff x="8149828" y="4715850"/>
            <a:chExt cx="2028825" cy="2028825"/>
          </a:xfrm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EE9567F3-B293-4278-84F7-B0AF41D20575}"/>
                </a:ext>
              </a:extLst>
            </p:cNvPr>
            <p:cNvSpPr/>
            <p:nvPr/>
          </p:nvSpPr>
          <p:spPr>
            <a:xfrm>
              <a:off x="8149828" y="4715850"/>
              <a:ext cx="2028825" cy="2028825"/>
            </a:xfrm>
            <a:custGeom>
              <a:avLst/>
              <a:gdLst>
                <a:gd name="connsiteX0" fmla="*/ 2028587 w 2028825"/>
                <a:gd name="connsiteY0" fmla="*/ 3572 h 2028825"/>
                <a:gd name="connsiteX1" fmla="*/ 3572 w 2028825"/>
                <a:gd name="connsiteY1" fmla="*/ 2028587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825" h="2028825">
                  <a:moveTo>
                    <a:pt x="2028587" y="3572"/>
                  </a:moveTo>
                  <a:cubicBezTo>
                    <a:pt x="2028587" y="1121807"/>
                    <a:pt x="1121807" y="2028587"/>
                    <a:pt x="3572" y="2028587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8BC8637F-FFE7-40C6-95AA-6FD73CA05870}"/>
                </a:ext>
              </a:extLst>
            </p:cNvPr>
            <p:cNvSpPr/>
            <p:nvPr/>
          </p:nvSpPr>
          <p:spPr>
            <a:xfrm>
              <a:off x="8149828" y="4715850"/>
              <a:ext cx="1762125" cy="1762125"/>
            </a:xfrm>
            <a:custGeom>
              <a:avLst/>
              <a:gdLst>
                <a:gd name="connsiteX0" fmla="*/ 1759029 w 1762125"/>
                <a:gd name="connsiteY0" fmla="*/ 3572 h 1762125"/>
                <a:gd name="connsiteX1" fmla="*/ 3572 w 1762125"/>
                <a:gd name="connsiteY1" fmla="*/ 1759029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62125" h="1762125">
                  <a:moveTo>
                    <a:pt x="1759029" y="3572"/>
                  </a:moveTo>
                  <a:cubicBezTo>
                    <a:pt x="1759029" y="973217"/>
                    <a:pt x="973217" y="1759029"/>
                    <a:pt x="3572" y="175902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" name="Frihandsfigur: Form 30">
              <a:extLst>
                <a:ext uri="{FF2B5EF4-FFF2-40B4-BE49-F238E27FC236}">
                  <a16:creationId xmlns:a16="http://schemas.microsoft.com/office/drawing/2014/main" id="{2E73A415-9D93-4F1D-9598-7089E6728A98}"/>
                </a:ext>
              </a:extLst>
            </p:cNvPr>
            <p:cNvSpPr/>
            <p:nvPr/>
          </p:nvSpPr>
          <p:spPr>
            <a:xfrm>
              <a:off x="8149828" y="4715850"/>
              <a:ext cx="1485900" cy="1485900"/>
            </a:xfrm>
            <a:custGeom>
              <a:avLst/>
              <a:gdLst>
                <a:gd name="connsiteX0" fmla="*/ 1488519 w 1485900"/>
                <a:gd name="connsiteY0" fmla="*/ 3572 h 1485900"/>
                <a:gd name="connsiteX1" fmla="*/ 3572 w 1485900"/>
                <a:gd name="connsiteY1" fmla="*/ 148851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5900" h="1485900">
                  <a:moveTo>
                    <a:pt x="1488519" y="3572"/>
                  </a:moveTo>
                  <a:cubicBezTo>
                    <a:pt x="1488519" y="823674"/>
                    <a:pt x="823674" y="1488519"/>
                    <a:pt x="3572" y="1488519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07B6DC64-939C-4420-A865-F2912D2EC8CF}"/>
                </a:ext>
              </a:extLst>
            </p:cNvPr>
            <p:cNvSpPr/>
            <p:nvPr/>
          </p:nvSpPr>
          <p:spPr>
            <a:xfrm>
              <a:off x="8149828" y="4715850"/>
              <a:ext cx="1219200" cy="1219200"/>
            </a:xfrm>
            <a:custGeom>
              <a:avLst/>
              <a:gdLst>
                <a:gd name="connsiteX0" fmla="*/ 1218962 w 1219200"/>
                <a:gd name="connsiteY0" fmla="*/ 3572 h 1219200"/>
                <a:gd name="connsiteX1" fmla="*/ 3572 w 1219200"/>
                <a:gd name="connsiteY1" fmla="*/ 1218962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9200" h="1219200">
                  <a:moveTo>
                    <a:pt x="1218962" y="3572"/>
                  </a:moveTo>
                  <a:cubicBezTo>
                    <a:pt x="1218962" y="674132"/>
                    <a:pt x="675084" y="1218962"/>
                    <a:pt x="3572" y="121896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F51F4248-BB39-42F0-ADB6-CFD52B719617}"/>
                </a:ext>
              </a:extLst>
            </p:cNvPr>
            <p:cNvSpPr/>
            <p:nvPr/>
          </p:nvSpPr>
          <p:spPr>
            <a:xfrm>
              <a:off x="8149828" y="4715850"/>
              <a:ext cx="942975" cy="942975"/>
            </a:xfrm>
            <a:custGeom>
              <a:avLst/>
              <a:gdLst>
                <a:gd name="connsiteX0" fmla="*/ 948452 w 942975"/>
                <a:gd name="connsiteY0" fmla="*/ 3572 h 942975"/>
                <a:gd name="connsiteX1" fmla="*/ 3572 w 942975"/>
                <a:gd name="connsiteY1" fmla="*/ 948452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42975" h="942975">
                  <a:moveTo>
                    <a:pt x="948452" y="3572"/>
                  </a:moveTo>
                  <a:cubicBezTo>
                    <a:pt x="948452" y="525542"/>
                    <a:pt x="525542" y="948452"/>
                    <a:pt x="3572" y="948452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" name="Frihandsfigur: Form 33">
              <a:extLst>
                <a:ext uri="{FF2B5EF4-FFF2-40B4-BE49-F238E27FC236}">
                  <a16:creationId xmlns:a16="http://schemas.microsoft.com/office/drawing/2014/main" id="{EB08580F-32E1-4C20-9382-2DB27B249ACA}"/>
                </a:ext>
              </a:extLst>
            </p:cNvPr>
            <p:cNvSpPr/>
            <p:nvPr/>
          </p:nvSpPr>
          <p:spPr>
            <a:xfrm>
              <a:off x="8149828" y="4715850"/>
              <a:ext cx="676275" cy="676275"/>
            </a:xfrm>
            <a:custGeom>
              <a:avLst/>
              <a:gdLst>
                <a:gd name="connsiteX0" fmla="*/ 678894 w 676275"/>
                <a:gd name="connsiteY0" fmla="*/ 3572 h 676275"/>
                <a:gd name="connsiteX1" fmla="*/ 3572 w 676275"/>
                <a:gd name="connsiteY1" fmla="*/ 67889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6275" h="676275">
                  <a:moveTo>
                    <a:pt x="678894" y="3572"/>
                  </a:moveTo>
                  <a:cubicBezTo>
                    <a:pt x="678894" y="375999"/>
                    <a:pt x="376952" y="678894"/>
                    <a:pt x="3572" y="67889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" name="Frihandsfigur: Form 34">
              <a:extLst>
                <a:ext uri="{FF2B5EF4-FFF2-40B4-BE49-F238E27FC236}">
                  <a16:creationId xmlns:a16="http://schemas.microsoft.com/office/drawing/2014/main" id="{48BB14A5-EFD8-4FC4-87B9-8557D967CE2C}"/>
                </a:ext>
              </a:extLst>
            </p:cNvPr>
            <p:cNvSpPr/>
            <p:nvPr/>
          </p:nvSpPr>
          <p:spPr>
            <a:xfrm>
              <a:off x="8149828" y="4715850"/>
              <a:ext cx="409575" cy="409575"/>
            </a:xfrm>
            <a:custGeom>
              <a:avLst/>
              <a:gdLst>
                <a:gd name="connsiteX0" fmla="*/ 408384 w 409575"/>
                <a:gd name="connsiteY0" fmla="*/ 3572 h 409575"/>
                <a:gd name="connsiteX1" fmla="*/ 3572 w 409575"/>
                <a:gd name="connsiteY1" fmla="*/ 408384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9575" h="409575">
                  <a:moveTo>
                    <a:pt x="408384" y="3572"/>
                  </a:moveTo>
                  <a:cubicBezTo>
                    <a:pt x="408384" y="227409"/>
                    <a:pt x="227409" y="408384"/>
                    <a:pt x="3572" y="408384"/>
                  </a:cubicBezTo>
                </a:path>
              </a:pathLst>
            </a:custGeom>
            <a:noFill/>
            <a:ln w="12700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5188245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90" y="2448980"/>
            <a:ext cx="5190924" cy="38962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75387" y="1044575"/>
            <a:ext cx="5689601" cy="5300663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0604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91C627-AF69-4108-A4C8-11AD5D1614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5908" y="1044575"/>
            <a:ext cx="5170705" cy="5300663"/>
          </a:xfrm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75388" y="1029494"/>
            <a:ext cx="5689600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388" y="2448980"/>
            <a:ext cx="5689600" cy="389625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41615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939009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9" y="2463799"/>
            <a:ext cx="3786481" cy="38814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97514" y="2463803"/>
            <a:ext cx="3787200" cy="388143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257B74F-6CE8-4E29-ABEF-A65364B7B2F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7378" y="2463802"/>
            <a:ext cx="3297610" cy="3881436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r>
              <a:rPr lang="sv-SE"/>
              <a:t>   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515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8369" y="1029494"/>
            <a:ext cx="7650433" cy="13668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69" y="2463799"/>
            <a:ext cx="3690958" cy="38814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87844" y="2463800"/>
            <a:ext cx="3690958" cy="38814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grpSp>
        <p:nvGrpSpPr>
          <p:cNvPr id="4" name="Bild 2">
            <a:extLst>
              <a:ext uri="{FF2B5EF4-FFF2-40B4-BE49-F238E27FC236}">
                <a16:creationId xmlns:a16="http://schemas.microsoft.com/office/drawing/2014/main" id="{B5B7B78E-801B-4906-8DD6-528326F931C7}"/>
              </a:ext>
            </a:extLst>
          </p:cNvPr>
          <p:cNvGrpSpPr/>
          <p:nvPr/>
        </p:nvGrpSpPr>
        <p:grpSpPr>
          <a:xfrm>
            <a:off x="8648700" y="-2324098"/>
            <a:ext cx="4178299" cy="8356598"/>
            <a:chOff x="5014912" y="1266825"/>
            <a:chExt cx="2162175" cy="4324350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84F6DAFE-A40C-4327-8B68-D998EC99B965}"/>
                </a:ext>
              </a:extLst>
            </p:cNvPr>
            <p:cNvSpPr/>
            <p:nvPr/>
          </p:nvSpPr>
          <p:spPr>
            <a:xfrm>
              <a:off x="5014198" y="4503658"/>
              <a:ext cx="2162175" cy="1085850"/>
            </a:xfrm>
            <a:custGeom>
              <a:avLst/>
              <a:gdLst>
                <a:gd name="connsiteX0" fmla="*/ 2162889 w 2162175"/>
                <a:gd name="connsiteY0" fmla="*/ 3572 h 1085850"/>
                <a:gd name="connsiteX1" fmla="*/ 1082754 w 2162175"/>
                <a:gd name="connsiteY1" fmla="*/ 1083707 h 1085850"/>
                <a:gd name="connsiteX2" fmla="*/ 3572 w 2162175"/>
                <a:gd name="connsiteY2" fmla="*/ 3572 h 1085850"/>
                <a:gd name="connsiteX3" fmla="*/ 2162889 w 2162175"/>
                <a:gd name="connsiteY3" fmla="*/ 3572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175" h="1085850">
                  <a:moveTo>
                    <a:pt x="2162889" y="3572"/>
                  </a:moveTo>
                  <a:cubicBezTo>
                    <a:pt x="2162889" y="599837"/>
                    <a:pt x="1679019" y="1083707"/>
                    <a:pt x="1082754" y="1083707"/>
                  </a:cubicBezTo>
                  <a:cubicBezTo>
                    <a:pt x="486489" y="1083707"/>
                    <a:pt x="3572" y="599837"/>
                    <a:pt x="3572" y="3572"/>
                  </a:cubicBezTo>
                  <a:lnTo>
                    <a:pt x="2162889" y="3572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C0697574-ED35-47E9-8C32-04DD60F42F25}"/>
                </a:ext>
              </a:extLst>
            </p:cNvPr>
            <p:cNvSpPr/>
            <p:nvPr/>
          </p:nvSpPr>
          <p:spPr>
            <a:xfrm>
              <a:off x="5014198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B0692184-58AE-445D-8762-8E1006C07B77}"/>
                </a:ext>
              </a:extLst>
            </p:cNvPr>
            <p:cNvSpPr/>
            <p:nvPr/>
          </p:nvSpPr>
          <p:spPr>
            <a:xfrm>
              <a:off x="7173515" y="1263253"/>
              <a:ext cx="9525" cy="3238500"/>
            </a:xfrm>
            <a:custGeom>
              <a:avLst/>
              <a:gdLst>
                <a:gd name="connsiteX0" fmla="*/ 3572 w 0"/>
                <a:gd name="connsiteY0" fmla="*/ 3243977 h 3238500"/>
                <a:gd name="connsiteX1" fmla="*/ 3572 w 0"/>
                <a:gd name="connsiteY1" fmla="*/ 3572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38500">
                  <a:moveTo>
                    <a:pt x="3572" y="3243977"/>
                  </a:moveTo>
                  <a:lnTo>
                    <a:pt x="3572" y="3572"/>
                  </a:lnTo>
                </a:path>
              </a:pathLst>
            </a:custGeom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03C74B2-0BD3-47EA-85AE-05589E8FA9C5}"/>
                </a:ext>
              </a:extLst>
            </p:cNvPr>
            <p:cNvSpPr/>
            <p:nvPr/>
          </p:nvSpPr>
          <p:spPr>
            <a:xfrm>
              <a:off x="5014198" y="4465558"/>
              <a:ext cx="9525" cy="38100"/>
            </a:xfrm>
            <a:custGeom>
              <a:avLst/>
              <a:gdLst>
                <a:gd name="connsiteX0" fmla="*/ 3572 w 0"/>
                <a:gd name="connsiteY0" fmla="*/ 41672 h 38100"/>
                <a:gd name="connsiteX1" fmla="*/ 4524 w 0"/>
                <a:gd name="connsiteY1" fmla="*/ 35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41672"/>
                  </a:moveTo>
                  <a:cubicBezTo>
                    <a:pt x="3572" y="29289"/>
                    <a:pt x="3572" y="15954"/>
                    <a:pt x="4524" y="35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1A8027DA-9ECF-4144-B54A-D1736E9DF891}"/>
                </a:ext>
              </a:extLst>
            </p:cNvPr>
            <p:cNvSpPr/>
            <p:nvPr/>
          </p:nvSpPr>
          <p:spPr>
            <a:xfrm>
              <a:off x="5019913" y="3423523"/>
              <a:ext cx="2152650" cy="1009650"/>
            </a:xfrm>
            <a:custGeom>
              <a:avLst/>
              <a:gdLst>
                <a:gd name="connsiteX0" fmla="*/ 3572 w 2152650"/>
                <a:gd name="connsiteY0" fmla="*/ 968454 h 1009650"/>
                <a:gd name="connsiteX1" fmla="*/ 1077039 w 2152650"/>
                <a:gd name="connsiteY1" fmla="*/ 3572 h 1009650"/>
                <a:gd name="connsiteX2" fmla="*/ 2154317 w 2152650"/>
                <a:gd name="connsiteY2" fmla="*/ 100655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2650" h="1009650">
                  <a:moveTo>
                    <a:pt x="3572" y="968454"/>
                  </a:moveTo>
                  <a:cubicBezTo>
                    <a:pt x="60722" y="426482"/>
                    <a:pt x="519827" y="3572"/>
                    <a:pt x="1077039" y="3572"/>
                  </a:cubicBezTo>
                  <a:cubicBezTo>
                    <a:pt x="1647587" y="3572"/>
                    <a:pt x="2115265" y="446484"/>
                    <a:pt x="2154317" y="1006554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custDash>
                <a:ds d="607373" sp="607373"/>
              </a:custDash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476C6D31-E6B4-447C-89A4-73B072D55916}"/>
                </a:ext>
              </a:extLst>
            </p:cNvPr>
            <p:cNvSpPr/>
            <p:nvPr/>
          </p:nvSpPr>
          <p:spPr>
            <a:xfrm>
              <a:off x="7173515" y="4465558"/>
              <a:ext cx="9525" cy="38100"/>
            </a:xfrm>
            <a:custGeom>
              <a:avLst/>
              <a:gdLst>
                <a:gd name="connsiteX0" fmla="*/ 3572 w 0"/>
                <a:gd name="connsiteY0" fmla="*/ 3572 h 38100"/>
                <a:gd name="connsiteX1" fmla="*/ 4524 w 0"/>
                <a:gd name="connsiteY1" fmla="*/ 4167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8100">
                  <a:moveTo>
                    <a:pt x="3572" y="3572"/>
                  </a:moveTo>
                  <a:cubicBezTo>
                    <a:pt x="3572" y="15954"/>
                    <a:pt x="4524" y="29289"/>
                    <a:pt x="4524" y="41672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11806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7195" y="333375"/>
            <a:ext cx="9663443" cy="1366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39604" y="1808163"/>
            <a:ext cx="10514012" cy="4537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 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E4FF12C-F9DF-4D72-AE70-50C890BC6E3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553212" y="169070"/>
            <a:ext cx="419483" cy="3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71" r:id="rId4"/>
    <p:sldLayoutId id="2147483652" r:id="rId5"/>
    <p:sldLayoutId id="2147483659" r:id="rId6"/>
    <p:sldLayoutId id="2147483660" r:id="rId7"/>
    <p:sldLayoutId id="2147483668" r:id="rId8"/>
    <p:sldLayoutId id="2147483669" r:id="rId9"/>
    <p:sldLayoutId id="2147483666" r:id="rId10"/>
    <p:sldLayoutId id="2147483667" r:id="rId11"/>
    <p:sldLayoutId id="2147483672" r:id="rId12"/>
    <p:sldLayoutId id="2147483655" r:id="rId13"/>
    <p:sldLayoutId id="2147483673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793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ꟷ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ꟷ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1071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  <p15:guide id="11" pos="3727" userDrawn="1">
          <p15:clr>
            <a:srgbClr val="F26B43"/>
          </p15:clr>
        </p15:guide>
        <p15:guide id="12" pos="7537" userDrawn="1">
          <p15:clr>
            <a:srgbClr val="F26B43"/>
          </p15:clr>
        </p15:guide>
        <p15:guide id="13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2D024-201D-4B74-8BD4-531EDF209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400" dirty="0"/>
              <a:t>Yrkesmässig idrott</a:t>
            </a:r>
          </a:p>
        </p:txBody>
      </p:sp>
    </p:spTree>
    <p:extLst>
      <p:ext uri="{BB962C8B-B14F-4D97-AF65-F5344CB8AC3E}">
        <p14:creationId xmlns:p14="http://schemas.microsoft.com/office/powerpoint/2010/main" val="145690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D831A-2A23-497C-99C0-7AE72811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Lokala allmänna råd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C4F3D1-3079-45C8-A2E0-D0DE6EA8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Finns idag i åtta regioner</a:t>
            </a:r>
          </a:p>
          <a:p>
            <a:r>
              <a:rPr lang="sv-SE" dirty="0"/>
              <a:t>Möjligt för FHM att besluta att</a:t>
            </a:r>
          </a:p>
          <a:p>
            <a:pPr lvl="1"/>
            <a:r>
              <a:rPr lang="sv-SE" dirty="0"/>
              <a:t>var och en bör avstå från att delta i exempelvis möten, konserter, idrottsträningar, matcher och tävlingar. Idrottsträningar kan dock genomföras för barn och ungdomar födda 2005 eller senare.</a:t>
            </a:r>
          </a:p>
          <a:p>
            <a:r>
              <a:rPr lang="sv-SE" dirty="0"/>
              <a:t>Denna punkt omfattar inte yrkesmässig idrott</a:t>
            </a:r>
          </a:p>
          <a:p>
            <a:r>
              <a:rPr lang="sv-SE" dirty="0"/>
              <a:t>Yrkesmässig idrott har att följa övriga allmänna råd</a:t>
            </a:r>
          </a:p>
          <a:p>
            <a:pPr marL="457200" lvl="1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45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D831A-2A23-497C-99C0-7AE72811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Yrkesmässig idrott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C4F3D1-3079-45C8-A2E0-D0DE6EA8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Idrott för sådana utövare där idrottsutövningen är den huvudsakliga sysselsättningen och där utövaren befinner sig på nationell eller internationell elitnivå för seniorer inom den aktuella idrottsgrenen.</a:t>
            </a:r>
          </a:p>
          <a:p>
            <a:r>
              <a:rPr lang="sv-SE" dirty="0"/>
              <a:t>Båda villkoren måste vara uppfyllda</a:t>
            </a:r>
          </a:p>
          <a:p>
            <a:r>
              <a:rPr lang="sv-SE" dirty="0"/>
              <a:t>Träffar inte</a:t>
            </a:r>
          </a:p>
          <a:p>
            <a:pPr lvl="1"/>
            <a:r>
              <a:rPr lang="sv-SE" sz="2000" dirty="0"/>
              <a:t>utövare som lägger merparten av sin fritid på idrottsutövning</a:t>
            </a:r>
          </a:p>
          <a:p>
            <a:pPr lvl="1"/>
            <a:r>
              <a:rPr lang="sv-SE" sz="2000" dirty="0"/>
              <a:t>utövare som har ambitionen att nå nationell eller internationell elitnivå för seniorer</a:t>
            </a:r>
          </a:p>
          <a:p>
            <a:pPr lvl="1"/>
            <a:r>
              <a:rPr lang="sv-SE" sz="2000" dirty="0"/>
              <a:t>juniorer eller motsvarande</a:t>
            </a:r>
          </a:p>
          <a:p>
            <a:pPr marL="457200" lvl="1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1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D831A-2A23-497C-99C0-7AE72811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 av 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C4F3D1-3079-45C8-A2E0-D0DE6EA8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Om en majoritet av utövarna i ett lag bedriver yrkesmässig idrott träffas hela laget av undantaget.</a:t>
            </a:r>
          </a:p>
          <a:p>
            <a:pPr marL="0" indent="0">
              <a:buNone/>
            </a:pPr>
            <a:r>
              <a:rPr lang="sv-SE" dirty="0"/>
              <a:t>Om majoriteten av lagen i en serie bedriver yrkesmässig idrott träffas hela serien av undantaget.</a:t>
            </a:r>
          </a:p>
          <a:p>
            <a:pPr marL="0" indent="0">
              <a:buNone/>
            </a:pPr>
            <a:r>
              <a:rPr lang="sv-SE" dirty="0"/>
              <a:t>Enskilda utövare eller lag behöver inte utestängas på den grunden att de, som är i minoritet, inte bedriver yrkesmässig idrott.</a:t>
            </a:r>
          </a:p>
          <a:p>
            <a:pPr marL="457200" lvl="1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9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D831A-2A23-497C-99C0-7AE72811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 av utövare i individuell idrott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C4F3D1-3079-45C8-A2E0-D0DE6EA8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Om en majoritet av utövarna i en träningsgrupp bedriver yrkesmässig idrott kan gruppen fortsätta träna tillsammans, annars inte.</a:t>
            </a:r>
          </a:p>
          <a:p>
            <a:pPr marL="0" indent="0">
              <a:buNone/>
            </a:pPr>
            <a:r>
              <a:rPr lang="sv-SE" dirty="0"/>
              <a:t>Det är inte förbjudet med fysisk aktivitet/träning i Sverige</a:t>
            </a:r>
          </a:p>
          <a:p>
            <a:pPr lvl="1"/>
            <a:r>
              <a:rPr lang="sv-SE" dirty="0"/>
              <a:t>som utgångspunkt möjligt för alla idrottare i att fortsätta träna individuellt</a:t>
            </a:r>
          </a:p>
          <a:p>
            <a:pPr lvl="1"/>
            <a:r>
              <a:rPr lang="sv-SE" dirty="0"/>
              <a:t>de allmänna </a:t>
            </a:r>
            <a:r>
              <a:rPr lang="sv-SE"/>
              <a:t>råden har att </a:t>
            </a:r>
            <a:r>
              <a:rPr lang="sv-SE" dirty="0"/>
              <a:t>följas</a:t>
            </a:r>
          </a:p>
          <a:p>
            <a:pPr marL="457200" lvl="1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989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8C226-875A-4278-9540-5AF2A37A2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350" y="1960100"/>
            <a:ext cx="9937628" cy="2767484"/>
          </a:xfrm>
        </p:spPr>
        <p:txBody>
          <a:bodyPr/>
          <a:lstStyle/>
          <a:p>
            <a:r>
              <a:rPr lang="sv-SE" sz="4800" dirty="0"/>
              <a:t>corona@rfsisu.se</a:t>
            </a:r>
            <a:br>
              <a:rPr lang="sv-SE" sz="4800" dirty="0"/>
            </a:b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16557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iksidrottsförbundet">
      <a:dk1>
        <a:sysClr val="windowText" lastClr="000000"/>
      </a:dk1>
      <a:lt1>
        <a:sysClr val="window" lastClr="FFFFFF"/>
      </a:lt1>
      <a:dk2>
        <a:srgbClr val="575756"/>
      </a:dk2>
      <a:lt2>
        <a:srgbClr val="B2B2B2"/>
      </a:lt2>
      <a:accent1>
        <a:srgbClr val="00A7E0"/>
      </a:accent1>
      <a:accent2>
        <a:srgbClr val="006BB1"/>
      </a:accent2>
      <a:accent3>
        <a:srgbClr val="1EAFA0"/>
      </a:accent3>
      <a:accent4>
        <a:srgbClr val="007B5E"/>
      </a:accent4>
      <a:accent5>
        <a:srgbClr val="E4352D"/>
      </a:accent5>
      <a:accent6>
        <a:srgbClr val="BE1219"/>
      </a:accent6>
      <a:hlink>
        <a:srgbClr val="006BB1"/>
      </a:hlink>
      <a:folHlink>
        <a:srgbClr val="00A7E0"/>
      </a:folHlink>
    </a:clrScheme>
    <a:fontScheme name="Riksidrottsförbund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RF" id="{0AA29822-C7D4-4BA2-B5F5-28B82F276DC6}" vid="{F62DCE80-28A0-46D4-90DA-03873F557D94}"/>
    </a:ext>
  </a:extLst>
</a:theme>
</file>

<file path=ppt/theme/theme2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FF2C1295818748AA5B2DF48F75522A" ma:contentTypeVersion="10" ma:contentTypeDescription="Skapa ett nytt dokument." ma:contentTypeScope="" ma:versionID="957bc81cb64cff4c07aa906ecd3e2cfd">
  <xsd:schema xmlns:xsd="http://www.w3.org/2001/XMLSchema" xmlns:xs="http://www.w3.org/2001/XMLSchema" xmlns:p="http://schemas.microsoft.com/office/2006/metadata/properties" xmlns:ns3="c01f8a4d-7bad-4dde-9d7d-4a385fda3db9" xmlns:ns4="fd0907a8-9818-407d-81ea-41ac9ab2436e" targetNamespace="http://schemas.microsoft.com/office/2006/metadata/properties" ma:root="true" ma:fieldsID="2821272d2c48d2d2b53c6bb644578296" ns3:_="" ns4:_="">
    <xsd:import namespace="c01f8a4d-7bad-4dde-9d7d-4a385fda3db9"/>
    <xsd:import namespace="fd0907a8-9818-407d-81ea-41ac9ab243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f8a4d-7bad-4dde-9d7d-4a385fda3d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907a8-9818-407d-81ea-41ac9ab243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A39803-BF4D-49C2-89EE-67C053212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f8a4d-7bad-4dde-9d7d-4a385fda3db9"/>
    <ds:schemaRef ds:uri="fd0907a8-9818-407d-81ea-41ac9ab24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C586A-1D93-4607-A9F1-2C735AB3B096}">
  <ds:schemaRefs>
    <ds:schemaRef ds:uri="c01f8a4d-7bad-4dde-9d7d-4a385fda3db9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fd0907a8-9818-407d-81ea-41ac9ab2436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23E05E-0E5F-4D64-9EAE-1025648FEF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243</Words>
  <Application>Microsoft Office PowerPoint</Application>
  <PresentationFormat>Bredbild</PresentationFormat>
  <Paragraphs>25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Office-tema</vt:lpstr>
      <vt:lpstr>Yrkesmässig idrott</vt:lpstr>
      <vt:lpstr>Lokala allmänna råd</vt:lpstr>
      <vt:lpstr>Yrkesmässig idrott</vt:lpstr>
      <vt:lpstr>Bedömning av lag</vt:lpstr>
      <vt:lpstr>Bedömning av utövare i individuell idrott</vt:lpstr>
      <vt:lpstr>corona@rfsisu.se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Referensgrupp  Ekonomiska konsekvenser för idrottsrörelsen till följd av corona  2020-05-27</dc:title>
  <dc:creator>Peter Eriksson (RF/SISU)</dc:creator>
  <cp:lastModifiedBy>Elin Johansson (RF/SISU)</cp:lastModifiedBy>
  <cp:revision>11</cp:revision>
  <dcterms:created xsi:type="dcterms:W3CDTF">2020-05-27T11:29:00Z</dcterms:created>
  <dcterms:modified xsi:type="dcterms:W3CDTF">2020-11-03T22:35:41Z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0x01010009FF2C1295818748AA5B2DF48F75522A</vt:lpwstr>
  </property>
</Properties>
</file>